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306" r:id="rId4"/>
    <p:sldId id="261" r:id="rId5"/>
    <p:sldId id="307" r:id="rId6"/>
    <p:sldId id="263" r:id="rId7"/>
    <p:sldId id="308" r:id="rId8"/>
    <p:sldId id="309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96" r:id="rId17"/>
    <p:sldId id="297" r:id="rId18"/>
    <p:sldId id="298" r:id="rId19"/>
    <p:sldId id="299" r:id="rId20"/>
    <p:sldId id="274" r:id="rId21"/>
    <p:sldId id="275" r:id="rId22"/>
    <p:sldId id="276" r:id="rId23"/>
    <p:sldId id="277" r:id="rId24"/>
    <p:sldId id="278" r:id="rId25"/>
    <p:sldId id="300" r:id="rId26"/>
    <p:sldId id="279" r:id="rId27"/>
    <p:sldId id="280" r:id="rId28"/>
    <p:sldId id="283" r:id="rId29"/>
    <p:sldId id="301" r:id="rId30"/>
    <p:sldId id="305" r:id="rId31"/>
    <p:sldId id="281" r:id="rId32"/>
    <p:sldId id="282" r:id="rId33"/>
    <p:sldId id="302" r:id="rId34"/>
    <p:sldId id="284" r:id="rId35"/>
    <p:sldId id="285" r:id="rId36"/>
    <p:sldId id="286" r:id="rId37"/>
    <p:sldId id="287" r:id="rId38"/>
    <p:sldId id="303" r:id="rId39"/>
    <p:sldId id="304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10" r:id="rId48"/>
    <p:sldId id="311" r:id="rId49"/>
    <p:sldId id="259" r:id="rId50"/>
    <p:sldId id="295" r:id="rId5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261" autoAdjust="0"/>
  </p:normalViewPr>
  <p:slideViewPr>
    <p:cSldViewPr>
      <p:cViewPr varScale="1">
        <p:scale>
          <a:sx n="71" d="100"/>
          <a:sy n="71" d="100"/>
        </p:scale>
        <p:origin x="-11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 der Geräte sammelten mind. Eine pers. Info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52IUvO0LP6ON2VzZVFkNGF6aVE/view?pli=1" TargetMode="External"/><Relationship Id="rId2" Type="http://schemas.openxmlformats.org/officeDocument/2006/relationships/hyperlink" Target="http://www.zdnet.de/88200176/hp-findet-250-schwachstellen-zehn-geraeten-fuers-internet-der-dinge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</a:t>
            </a:r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AES 128 </a:t>
            </a:r>
            <a:r>
              <a:rPr lang="de-DE" dirty="0" smtClean="0"/>
              <a:t>Bit)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Zugang/ 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</a:t>
            </a:r>
            <a:r>
              <a:rPr lang="de-DE" dirty="0" smtClean="0"/>
              <a:t>Übertragung </a:t>
            </a:r>
            <a:r>
              <a:rPr lang="de-DE" dirty="0"/>
              <a:t>dem WLAN oder anderen </a:t>
            </a:r>
            <a:r>
              <a:rPr lang="de-DE" dirty="0" smtClean="0"/>
              <a:t>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 mit MAC-Filter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Erkennung </a:t>
            </a:r>
            <a:r>
              <a:rPr lang="de-DE" dirty="0"/>
              <a:t>von Gefahr (</a:t>
            </a:r>
            <a:r>
              <a:rPr lang="de-DE" dirty="0" smtClean="0"/>
              <a:t>unberechtigter </a:t>
            </a:r>
            <a:r>
              <a:rPr lang="de-DE" dirty="0"/>
              <a:t>Fremdzugriff, Manipulation, Sabotage etc</a:t>
            </a:r>
            <a:r>
              <a:rPr lang="de-DE" dirty="0" smtClean="0"/>
              <a:t>.) </a:t>
            </a:r>
            <a:r>
              <a:rPr lang="de-DE" dirty="0" smtClean="0">
                <a:sym typeface="Wingdings" pitchFamily="2" charset="2"/>
              </a:rPr>
              <a:t> Trennung vom Internet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Begrenzte Ressourcen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2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2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3"/>
              </a:rPr>
              <a:t>https://drive.google.com/file/d/0B52IUvO0LP6ON2 </a:t>
            </a:r>
            <a:r>
              <a:rPr lang="en-US" sz="1600" dirty="0" smtClean="0">
                <a:hlinkClick r:id="rId3"/>
              </a:rPr>
              <a:t>VzZVFkNGF6aVE/</a:t>
            </a:r>
            <a:r>
              <a:rPr lang="en-US" sz="1600" dirty="0" err="1" smtClean="0">
                <a:hlinkClick r:id="rId3"/>
              </a:rPr>
              <a:t>view?pli</a:t>
            </a:r>
            <a:r>
              <a:rPr lang="en-US" sz="1600" dirty="0" smtClean="0">
                <a:hlinkClick r:id="rId3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</a:t>
            </a:r>
            <a:r>
              <a:rPr lang="de-DE" sz="1600" dirty="0" smtClean="0">
                <a:hlinkClick r:id="rId3"/>
              </a:rPr>
              <a:t>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</a:t>
            </a:r>
            <a:r>
              <a:rPr lang="de-DE" sz="1600" dirty="0" smtClean="0"/>
              <a:t>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</a:t>
            </a:r>
            <a:r>
              <a:rPr lang="de-DE" sz="1600" dirty="0" smtClean="0">
                <a:hlinkClick r:id="rId4"/>
              </a:rPr>
              <a:t>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</a:t>
            </a:r>
            <a:r>
              <a:rPr lang="de-DE" sz="1600" dirty="0" smtClean="0">
                <a:hlinkClick r:id="rId5"/>
              </a:rPr>
              <a:t>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</a:t>
            </a:r>
            <a:r>
              <a:rPr lang="de-DE" sz="1600" dirty="0" smtClean="0"/>
              <a:t>C. (2014): IT-Sicherheit und Industrie 4.0, online unter: </a:t>
            </a:r>
            <a:r>
              <a:rPr lang="de-DE" sz="1600" dirty="0" smtClean="0">
                <a:hlinkClick r:id="rId6"/>
              </a:rPr>
              <a:t>http://</a:t>
            </a:r>
            <a:r>
              <a:rPr lang="de-DE" sz="1600" dirty="0" smtClean="0">
                <a:hlinkClick r:id="rId6"/>
              </a:rPr>
              <a:t>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</a:t>
            </a:r>
            <a:r>
              <a:rPr lang="de-DE" sz="1600" dirty="0" smtClean="0"/>
              <a:t>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Studie</a:t>
            </a:r>
            <a:r>
              <a:rPr lang="de-DE" dirty="0"/>
              <a:t> von Hewlett-Packard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>
                <a:sym typeface="Wingdings" pitchFamily="2" charset="2"/>
              </a:rPr>
              <a:t>Unsucht</a:t>
            </a:r>
            <a:r>
              <a:rPr lang="de-DE" dirty="0">
                <a:sym typeface="Wingdings" pitchFamily="2" charset="2"/>
              </a:rPr>
              <a:t> 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Security </a:t>
            </a:r>
            <a:r>
              <a:rPr lang="de-DE" dirty="0" err="1" smtClean="0"/>
              <a:t>Policy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/>
              <a:t>Transportverschlüsselung (AES, DES</a:t>
            </a:r>
            <a:r>
              <a:rPr lang="de-DE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2028</Words>
  <Application>Microsoft Office PowerPoint</Application>
  <PresentationFormat>Bildschirmpräsentation (4:3)</PresentationFormat>
  <Paragraphs>438</Paragraphs>
  <Slides>50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1" baseType="lpstr">
      <vt:lpstr>FU_Standard-Vorlage_B</vt:lpstr>
      <vt:lpstr>Absicherung des Internets der Dinge</vt:lpstr>
      <vt:lpstr>Überblick</vt:lpstr>
      <vt:lpstr>Was ist das Internet der Dinge (IoT)</vt:lpstr>
      <vt:lpstr>Sicherheitsaspekte im IoT</vt:lpstr>
      <vt:lpstr>Studie von Hewlett-Packard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212</cp:revision>
  <dcterms:created xsi:type="dcterms:W3CDTF">2015-07-17T19:12:02Z</dcterms:created>
  <dcterms:modified xsi:type="dcterms:W3CDTF">2015-07-22T18:06:40Z</dcterms:modified>
</cp:coreProperties>
</file>